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8" r:id="rId5"/>
    <p:sldId id="265" r:id="rId6"/>
    <p:sldId id="272" r:id="rId7"/>
    <p:sldId id="292" r:id="rId8"/>
    <p:sldId id="305" r:id="rId9"/>
    <p:sldId id="306" r:id="rId10"/>
    <p:sldId id="302" r:id="rId11"/>
    <p:sldId id="277" r:id="rId12"/>
    <p:sldId id="300" r:id="rId13"/>
    <p:sldId id="301" r:id="rId14"/>
    <p:sldId id="307" r:id="rId15"/>
    <p:sldId id="303" r:id="rId16"/>
    <p:sldId id="304" r:id="rId17"/>
    <p:sldId id="308" r:id="rId18"/>
    <p:sldId id="299" r:id="rId19"/>
  </p:sldIdLst>
  <p:sldSz cx="12192000" cy="6858000"/>
  <p:notesSz cx="6858000" cy="9144000"/>
  <p:embeddedFontLst>
    <p:embeddedFont>
      <p:font typeface="Avenir Next LT Pro" panose="020B0504020202020204" pitchFamily="34" charset="0"/>
      <p:regular r:id="rId22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Speak Pro" panose="020B0504020101020102" pitchFamily="3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49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0DD2-AAFF-40FB-B1D5-B76D6B9F63F5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2E420-31C0-4FAB-9C47-370244A3A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AA7A3-4278-43C6-8774-F62FA0274339}" type="datetimeFigureOut">
              <a:rPr lang="en-US" smtClean="0"/>
              <a:t>2/12/2021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DF500-FE05-4D50-AB42-37EDEB80A6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FB3C-F5CB-4FF4-9626-146326B1E467}" type="datetime1">
              <a:rPr lang="en-US" smtClean="0"/>
              <a:t>2/12/2021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361941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65D4-BE98-46E3-A6B7-4F34A5E5D254}" type="datetime1">
              <a:rPr lang="en-US" smtClean="0"/>
              <a:t>2/12/2021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60C0-AC53-4D64-ABD7-4A55C0A77859}" type="datetime1">
              <a:rPr lang="en-US" smtClean="0"/>
              <a:t>2/12/2021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BC66F-F4C2-4254-902A-540C5FFDD766}" type="datetime1">
              <a:rPr lang="en-US" smtClean="0"/>
              <a:t>2/12/2021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SECTION DIVIDER SLIDE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53F6-9CD2-44E4-BBC5-2899F0ED8F61}" type="datetime1">
              <a:rPr lang="en-US" smtClean="0"/>
              <a:t>2/12/2021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19AD0-5F22-4AC8-A079-4E7FF62CE0BA}" type="datetime1">
              <a:rPr lang="en-US" smtClean="0"/>
              <a:t>2/12/2021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FFA05-2726-422B-A595-CD6EE4C03A22}" type="datetime1">
              <a:rPr lang="en-US" smtClean="0"/>
              <a:t>2/12/2021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DC830-91D4-4D76-B486-41F29E6EE30C}" type="datetime1">
              <a:rPr lang="en-US" smtClean="0"/>
              <a:t>2/12/2021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5260-6F71-4500-AA56-E197C8A5E92E}" type="datetime1">
              <a:rPr lang="en-US" smtClean="0"/>
              <a:t>2/12/2021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015247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744" y="3386142"/>
            <a:ext cx="5183188" cy="2015247"/>
          </a:xfrm>
        </p:spPr>
        <p:txBody>
          <a:bodyPr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01007-55FE-4B9E-99B0-5FCA5C63BEEE}" type="datetime1">
              <a:rPr lang="en-US" smtClean="0"/>
              <a:t>2/12/2021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1A2B-ADE3-40A2-A02A-09FC8B80F731}" type="datetime1">
              <a:rPr lang="en-US" smtClean="0"/>
              <a:t>2/12/2021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74AC-6E10-46E9-BC4A-4E3A595D534E}" type="datetime1">
              <a:rPr lang="en-US" smtClean="0"/>
              <a:t>2/12/2021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913D-DE21-4303-8F9D-A21ACDBC3B69}" type="datetime1">
              <a:rPr lang="en-US" smtClean="0"/>
              <a:t>2/12/2021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27519" y="3386142"/>
            <a:ext cx="4783074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11271" y="3386142"/>
            <a:ext cx="4783075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1E45D-B5D1-4EF4-9967-78E83BC898CC}" type="datetime1">
              <a:rPr lang="en-US" smtClean="0"/>
              <a:t>2/12/2021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B17F-C031-4630-8FA3-EE6012C20DEF}" type="datetime1">
              <a:rPr lang="en-US" smtClean="0"/>
              <a:t>2/12/2021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CC0F-AE50-44ED-8007-5467636E4C42}" type="datetime1">
              <a:rPr lang="en-US" smtClean="0"/>
              <a:t>2/12/2021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CE4A-56A6-49EC-A673-D7F2D2D770DB}" type="datetime1">
              <a:rPr lang="en-US" smtClean="0"/>
              <a:t>2/12/2021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2B0D-49A2-441C-B800-8DA3FF9758CE}" type="datetime1">
              <a:rPr lang="en-US" smtClean="0"/>
              <a:t>2/12/2021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5FDB-2FE7-44AD-B9BD-8BEF95F41952}" type="datetime1">
              <a:rPr lang="en-US" smtClean="0"/>
              <a:t>2/12/2021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3FB07-8F96-4A12-BC7E-21F8E0954886}" type="datetime1">
              <a:rPr lang="en-US" smtClean="0"/>
              <a:t>2/12/2021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0E14-8D81-41DD-8E4A-1160D6D337E4}" type="datetime1">
              <a:rPr lang="en-US" smtClean="0"/>
              <a:t>2/12/2021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2931545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25738-C96E-44D6-94FE-78EC73B11312}" type="datetime1">
              <a:rPr lang="en-US" smtClean="0"/>
              <a:t>2/12/2021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03798-9F8A-4555-A128-691FDFB38DA9}" type="datetime1">
              <a:rPr lang="en-US" noProof="0" smtClean="0"/>
              <a:t>2/12/2021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398F-A7F5-4300-AD8D-F2211496F365}" type="datetime1">
              <a:rPr lang="en-US" smtClean="0"/>
              <a:t>2/12/2021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8" y="3386142"/>
            <a:ext cx="4759643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D69A2-DE74-4722-929F-847049DD6A45}" type="datetime1">
              <a:rPr lang="en-US" smtClean="0"/>
              <a:t>2/12/2021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D192-6800-47D0-90F1-7D91FE57976D}" type="datetime1">
              <a:rPr lang="en-US" smtClean="0"/>
              <a:t>2/12/2021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WITH</a:t>
            </a:r>
            <a:br>
              <a:rPr lang="en-US" dirty="0"/>
            </a:br>
            <a:r>
              <a:rPr lang="en-US" dirty="0"/>
              <a:t>CAPTION 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2216910"/>
            <a:ext cx="6291150" cy="654726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C1E2-BCC4-44B2-A3D7-036C18CBFA1C}" type="datetime1">
              <a:rPr lang="en-US" smtClean="0"/>
              <a:t>2/12/2021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9723-4BF4-48A4-B5CD-B482435A8942}" type="datetime1">
              <a:rPr lang="en-US" smtClean="0"/>
              <a:t>2/12/2021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AF4EC-7DDE-4C95-9956-59513BFBB065}" type="datetime1">
              <a:rPr lang="en-US" smtClean="0"/>
              <a:t>2/12/2021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  <a:br>
              <a:rPr lang="en-US" noProof="0"/>
            </a:br>
            <a:r>
              <a:rPr lang="en-US" noProof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C77-DBB5-4D0F-9120-27BDB5B99C32}" type="datetime1">
              <a:rPr lang="en-US" noProof="0" smtClean="0"/>
              <a:t>2/12/2021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7DDE-1A3D-4921-8DA7-F028633C78C6}" type="datetime1">
              <a:rPr lang="en-US" smtClean="0"/>
              <a:t>2/12/2021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A6B8C-51E0-4512-9EB9-DD1BB2387348}" type="datetime1">
              <a:rPr lang="en-US" smtClean="0"/>
              <a:t>2/12/2021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065FF-3A74-4B0F-9624-362545A943D5}" type="datetime1">
              <a:rPr lang="en-US" smtClean="0"/>
              <a:t>2/12/2021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</a:t>
            </a:r>
            <a:br>
              <a:rPr lang="en-US" noProof="0"/>
            </a:br>
            <a:r>
              <a:rPr lang="en-US" noProof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C6A1-E569-4FC9-9D93-90A846C9C5BB}" type="datetime1">
              <a:rPr lang="en-US" noProof="0" smtClean="0"/>
              <a:t>2/12/2021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B35B-55DE-4D82-AAED-127142AD1F9F}" type="datetime1">
              <a:rPr lang="en-US" smtClean="0"/>
              <a:t>2/12/2021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1BB-2CCE-42E8-8A4D-47586555D345}" type="datetime1">
              <a:rPr lang="en-US" smtClean="0"/>
              <a:t>2/12/2021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>
            <a:noAutofit/>
          </a:bodyPr>
          <a:lstStyle>
            <a:lvl1pPr>
              <a:defRPr sz="5500"/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F1A0-84E6-4AA0-9183-7CA10A278BD9}" type="datetime1">
              <a:rPr lang="en-US" smtClean="0"/>
              <a:t>2/12/2021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F772-C659-4F6E-A95D-21349475745A}" type="datetime1">
              <a:rPr lang="en-US" smtClean="0"/>
              <a:t>2/12/2021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389B-1365-4D57-8640-FE32C76A82BF}" type="datetime1">
              <a:rPr lang="en-US" noProof="0" smtClean="0"/>
              <a:t>2/12/2021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B306-77B6-40D8-8A71-1A24515FE48B}" type="datetime1">
              <a:rPr lang="en-US" smtClean="0"/>
              <a:t>2/12/2021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3CFD-4D7A-41AC-A46D-B09F422513E8}" type="datetime1">
              <a:rPr lang="en-US" noProof="0" smtClean="0"/>
              <a:t>2/12/2021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BC92-456B-42A9-BBF5-ADCA2050DDCF}" type="datetime1">
              <a:rPr lang="en-US" noProof="0" smtClean="0"/>
              <a:t>2/12/2021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775165"/>
            <a:ext cx="9971158" cy="2427923"/>
          </a:xfrm>
        </p:spPr>
        <p:txBody>
          <a:bodyPr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99D1-A115-46CA-B10A-279193A83BBC}" type="datetime1">
              <a:rPr lang="en-US" smtClean="0"/>
              <a:t>2/12/2021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1783-EEF8-44D1-A300-8D20A32BB2D3}" type="datetime1">
              <a:rPr lang="en-US" smtClean="0"/>
              <a:t>2/12/2021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3581731"/>
            <a:ext cx="8997737" cy="22304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C37E-76B3-4A0D-BCD1-C5A52A858D66}" type="datetime1">
              <a:rPr lang="en-US" smtClean="0"/>
              <a:t>2/12/2021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2C234-967A-4CF5-82BF-1AF9EBDCBA35}" type="datetime1">
              <a:rPr lang="en-US" smtClean="0"/>
              <a:t>2/12/2021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fld id="{7E5F88F2-B164-4B6F-A4D1-FF377EA65B7F}" type="datetime1">
              <a:rPr lang="en-US" smtClean="0"/>
              <a:t>2/12/2021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Reshma%20-%20Chrome.lnk" TargetMode="Externa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A173-4917-43E5-B91C-3914C1A8D2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RECRUITEX</a:t>
            </a:r>
          </a:p>
        </p:txBody>
      </p:sp>
    </p:spTree>
    <p:extLst>
      <p:ext uri="{BB962C8B-B14F-4D97-AF65-F5344CB8AC3E}">
        <p14:creationId xmlns:p14="http://schemas.microsoft.com/office/powerpoint/2010/main" val="3013068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950A-F236-4AE1-B402-E9CC3F82C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10</a:t>
            </a:fld>
            <a:endParaRPr lang="en-US" dirty="0"/>
          </a:p>
        </p:txBody>
      </p:sp>
      <p:pic>
        <p:nvPicPr>
          <p:cNvPr id="16" name="Picture Placeholder 15" descr="A group of people discuss something">
            <a:extLst>
              <a:ext uri="{FF2B5EF4-FFF2-40B4-BE49-F238E27FC236}">
                <a16:creationId xmlns:a16="http://schemas.microsoft.com/office/drawing/2014/main" id="{2C4DE4C1-E6F3-48EC-A26B-57BBBF59355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670402"/>
            <a:ext cx="12192000" cy="451713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243555-D5A1-4F5A-ADEC-B9BF9D6C62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81" r="1443" b="34057"/>
          <a:stretch/>
        </p:blipFill>
        <p:spPr>
          <a:xfrm>
            <a:off x="0" y="1670403"/>
            <a:ext cx="12191999" cy="451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9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950A-F236-4AE1-B402-E9CC3F82C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11</a:t>
            </a:fld>
            <a:endParaRPr lang="en-US" dirty="0"/>
          </a:p>
        </p:txBody>
      </p:sp>
      <p:pic>
        <p:nvPicPr>
          <p:cNvPr id="16" name="Picture Placeholder 15" descr="A group of people discuss something">
            <a:extLst>
              <a:ext uri="{FF2B5EF4-FFF2-40B4-BE49-F238E27FC236}">
                <a16:creationId xmlns:a16="http://schemas.microsoft.com/office/drawing/2014/main" id="{2C4DE4C1-E6F3-48EC-A26B-57BBBF59355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670402"/>
            <a:ext cx="12192000" cy="451713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263271-70FD-4B52-8527-4361152F72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44" r="1117" b="5760"/>
          <a:stretch/>
        </p:blipFill>
        <p:spPr>
          <a:xfrm>
            <a:off x="0" y="1670402"/>
            <a:ext cx="12192000" cy="451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813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2D16A-183F-4A38-8872-766FA01EA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540" y="2885243"/>
            <a:ext cx="4493547" cy="2376570"/>
          </a:xfrm>
        </p:spPr>
        <p:txBody>
          <a:bodyPr>
            <a:normAutofit/>
          </a:bodyPr>
          <a:lstStyle/>
          <a:p>
            <a:r>
              <a:rPr lang="en-US" sz="2800" b="1" dirty="0">
                <a:hlinkClick r:id="rId2" action="ppaction://hlinkfile"/>
              </a:rPr>
              <a:t>https://github.com/Wiseangular/RecruitexProject</a:t>
            </a:r>
            <a:endParaRPr lang="en-US" sz="28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41EFE6-7E63-495C-A02B-26C58A9A7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755" y="1926453"/>
            <a:ext cx="3611698" cy="216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391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2D16A-183F-4A38-8872-766FA01EA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540" y="2015231"/>
            <a:ext cx="4493547" cy="324658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File Upload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Header Routing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Communication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i="1" dirty="0"/>
          </a:p>
          <a:p>
            <a:endParaRPr lang="en-US" sz="2800" b="1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9C64C9-9FCF-44F2-B2F7-781275F20E78}"/>
              </a:ext>
            </a:extLst>
          </p:cNvPr>
          <p:cNvSpPr/>
          <p:nvPr/>
        </p:nvSpPr>
        <p:spPr>
          <a:xfrm>
            <a:off x="1322773" y="4073528"/>
            <a:ext cx="35421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C</a:t>
            </a:r>
            <a:r>
              <a:rPr 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HALLENGES</a:t>
            </a:r>
            <a:endParaRPr lang="en-US" sz="40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9C42180-C628-47E8-BAB7-4ABC120A2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913" y="1697951"/>
            <a:ext cx="4392505" cy="22614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5EC93C-BFB1-48F9-9B70-119DB3CC8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587" y="1691293"/>
            <a:ext cx="2539682" cy="25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741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2D16A-183F-4A38-8872-766FA01EA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540" y="1544716"/>
            <a:ext cx="4493547" cy="4092604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3000" b="1" dirty="0">
                <a:cs typeface="Times New Roman" pitchFamily="18" charset="0"/>
              </a:rPr>
              <a:t>The Project “</a:t>
            </a:r>
            <a:r>
              <a:rPr lang="en-IN" sz="3000" b="1" dirty="0" err="1">
                <a:cs typeface="Times New Roman" pitchFamily="18" charset="0"/>
              </a:rPr>
              <a:t>Recruitex</a:t>
            </a:r>
            <a:r>
              <a:rPr lang="en-IN" sz="3000" b="1" dirty="0">
                <a:cs typeface="Times New Roman" pitchFamily="18" charset="0"/>
              </a:rPr>
              <a:t>” successfully implemented all features mentioned in software requirement specifications.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3000" b="1" dirty="0">
              <a:cs typeface="Times New Roman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3000" b="1" dirty="0">
                <a:cs typeface="Times New Roman" pitchFamily="18" charset="0"/>
              </a:rPr>
              <a:t> This project is developed by keeping the view of problems faced by jobseekers in searching for a good job.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66C619-08A1-425F-A84F-A1FBBE09DD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078"/>
          <a:stretch/>
        </p:blipFill>
        <p:spPr>
          <a:xfrm>
            <a:off x="1271020" y="1896886"/>
            <a:ext cx="3684170" cy="306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81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5BCE0-C492-45D1-B14B-D698228DC0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63015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2D16A-183F-4A38-8872-766FA01EA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Every student keeps on aspiring to get a good job in a prestigious company but they are not aware of the jobs that are available in those companies.</a:t>
            </a:r>
            <a:r>
              <a:rPr lang="en-IN" sz="2400" b="1" dirty="0"/>
              <a:t>So, we came up with an idea of online recruiting website that is RECRUITEX.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089FCC7-AC89-46AF-8DC7-D074D2BCB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16" y="854475"/>
            <a:ext cx="5149049" cy="514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25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071DD-D1ED-4494-BAB0-E44D84460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046CD-889C-4A2E-8DC3-BED5C7901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1908700"/>
            <a:ext cx="5157787" cy="568170"/>
          </a:xfrm>
        </p:spPr>
        <p:txBody>
          <a:bodyPr>
            <a:normAutofit/>
          </a:bodyPr>
          <a:lstStyle/>
          <a:p>
            <a:r>
              <a:rPr lang="en-US" sz="2800" dirty="0"/>
              <a:t>BACKEND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E0C3E-549F-4B12-BC1D-70D49FDEE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2707689"/>
            <a:ext cx="5157787" cy="3451711"/>
          </a:xfrm>
        </p:spPr>
        <p:txBody>
          <a:bodyPr>
            <a:normAutofit/>
          </a:bodyPr>
          <a:lstStyle/>
          <a:p>
            <a:r>
              <a:rPr lang="en-US" sz="2000" b="1" dirty="0"/>
              <a:t>MYSQL</a:t>
            </a:r>
          </a:p>
          <a:p>
            <a:endParaRPr lang="en-US" sz="2000" b="1" dirty="0"/>
          </a:p>
          <a:p>
            <a:r>
              <a:rPr lang="en-US" sz="2000" b="1" dirty="0"/>
              <a:t>HIBERNATE</a:t>
            </a:r>
          </a:p>
          <a:p>
            <a:endParaRPr lang="en-US" sz="2000" b="1" dirty="0"/>
          </a:p>
          <a:p>
            <a:r>
              <a:rPr lang="en-US" sz="2000" b="1" dirty="0"/>
              <a:t>RESTAPI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C7831C-5C8A-4D10-8B69-B54C753E23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1908700"/>
            <a:ext cx="5183188" cy="568170"/>
          </a:xfrm>
        </p:spPr>
        <p:txBody>
          <a:bodyPr>
            <a:normAutofit/>
          </a:bodyPr>
          <a:lstStyle/>
          <a:p>
            <a:r>
              <a:rPr lang="en-US" sz="2800" dirty="0"/>
              <a:t>FRONTEND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B47294-B529-4908-976B-4F8ECE7A4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BF507-75ED-4F09-959F-8E0854B6033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10145" y="2707689"/>
            <a:ext cx="5157787" cy="3451711"/>
          </a:xfrm>
        </p:spPr>
        <p:txBody>
          <a:bodyPr>
            <a:normAutofit/>
          </a:bodyPr>
          <a:lstStyle/>
          <a:p>
            <a:r>
              <a:rPr lang="en-US" sz="2000" b="1" dirty="0"/>
              <a:t>ANGULAR</a:t>
            </a:r>
          </a:p>
          <a:p>
            <a:endParaRPr lang="en-US" sz="2000" b="1" dirty="0"/>
          </a:p>
          <a:p>
            <a:r>
              <a:rPr lang="en-US" sz="2000" b="1" dirty="0"/>
              <a:t>HTML</a:t>
            </a:r>
          </a:p>
          <a:p>
            <a:endParaRPr lang="en-US" sz="2000" b="1" dirty="0"/>
          </a:p>
          <a:p>
            <a:r>
              <a:rPr lang="en-US" sz="2000" b="1" dirty="0"/>
              <a:t>CSS</a:t>
            </a:r>
          </a:p>
          <a:p>
            <a:endParaRPr lang="en-US" sz="2000" b="1" dirty="0"/>
          </a:p>
          <a:p>
            <a:r>
              <a:rPr lang="en-US" sz="2000" b="1" dirty="0"/>
              <a:t>BOOTSTRAP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69B538-87FA-4ECC-8449-5B857BD87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2549" y="4925832"/>
            <a:ext cx="536086" cy="5360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EDB931-E054-4E13-A441-E06E3A281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212" y="4143187"/>
            <a:ext cx="696760" cy="696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A666C60-3F0D-4CCC-B594-91A519384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4077" y="3367810"/>
            <a:ext cx="693031" cy="69303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68161B9-8D88-4F29-BB26-212676F0F9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0998"/>
          <a:stretch/>
        </p:blipFill>
        <p:spPr>
          <a:xfrm>
            <a:off x="8070545" y="1700816"/>
            <a:ext cx="693031" cy="251643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4BD39FE-63ED-455C-BE87-E8A4B53F47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0020" y="2565640"/>
            <a:ext cx="668624" cy="66862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34795F3-42F1-4E5B-B779-68127B2432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6476" y="3333226"/>
            <a:ext cx="861130" cy="86113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BA45496-BC0D-4BCA-A6D4-042DA7703C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9881" y="4309583"/>
            <a:ext cx="808901" cy="80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58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9BBFAA-ECE3-46DC-A227-38CCA1EED110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/>
        <p:txBody>
          <a:bodyPr/>
          <a:lstStyle/>
          <a:p>
            <a:r>
              <a:rPr lang="en-US" dirty="0"/>
              <a:t>Login and Register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0AC0E371-764C-41CA-9680-267350C7EE1C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US" dirty="0"/>
              <a:t>Recruiter and User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95712C8D-157C-4EF1-B565-889F5684F1BA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en-US" dirty="0"/>
              <a:t>Add Courses and Jobs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188B3941-E817-44DE-8D5A-DCA0DAB61823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/>
          <a:lstStyle/>
          <a:p>
            <a:r>
              <a:rPr lang="en-US" dirty="0"/>
              <a:t>   Upload Files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20613223-43E0-4B37-AFB8-C0C5F47750A5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en-US" dirty="0"/>
              <a:t>     Display Files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3C4E060E-0CFB-411A-B226-CDA349703288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/>
          <a:lstStyle/>
          <a:p>
            <a:r>
              <a:rPr lang="en-US" dirty="0"/>
              <a:t>         Profile</a:t>
            </a:r>
          </a:p>
        </p:txBody>
      </p:sp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F1666A13-EF43-40D3-B526-86A53E961B14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2"/>
          <a:srcRect/>
          <a:stretch>
            <a:fillRect/>
          </a:stretch>
        </p:blipFill>
        <p:spPr>
          <a:xfrm>
            <a:off x="9014410" y="1710101"/>
            <a:ext cx="868363" cy="868362"/>
          </a:xfrm>
        </p:spPr>
      </p:pic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1F61EAC6-5EF9-4FEB-B405-9E4FBEE866AB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3"/>
          <a:srcRect l="91" r="91"/>
          <a:stretch>
            <a:fillRect/>
          </a:stretch>
        </p:blipFill>
        <p:spPr>
          <a:xfrm>
            <a:off x="8933289" y="3878114"/>
            <a:ext cx="867600" cy="868680"/>
          </a:xfrm>
        </p:spPr>
      </p:pic>
      <p:pic>
        <p:nvPicPr>
          <p:cNvPr id="47" name="Picture Placeholder 46">
            <a:extLst>
              <a:ext uri="{FF2B5EF4-FFF2-40B4-BE49-F238E27FC236}">
                <a16:creationId xmlns:a16="http://schemas.microsoft.com/office/drawing/2014/main" id="{20C8C515-43F3-43F9-9EAC-D740F504E9DC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4"/>
          <a:srcRect l="91" r="91"/>
          <a:stretch>
            <a:fillRect/>
          </a:stretch>
        </p:blipFill>
        <p:spPr>
          <a:xfrm>
            <a:off x="1624357" y="3990657"/>
            <a:ext cx="867600" cy="868680"/>
          </a:xfrm>
        </p:spPr>
      </p:pic>
      <p:pic>
        <p:nvPicPr>
          <p:cNvPr id="52" name="Picture Placeholder 51">
            <a:extLst>
              <a:ext uri="{FF2B5EF4-FFF2-40B4-BE49-F238E27FC236}">
                <a16:creationId xmlns:a16="http://schemas.microsoft.com/office/drawing/2014/main" id="{AF1D865B-1C95-4A08-BE53-01F4F202D5C7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/>
          <a:srcRect l="91" r="91"/>
          <a:stretch>
            <a:fillRect/>
          </a:stretch>
        </p:blipFill>
        <p:spPr>
          <a:xfrm>
            <a:off x="5232482" y="1741349"/>
            <a:ext cx="867600" cy="868680"/>
          </a:xfrm>
        </p:spPr>
      </p:pic>
      <p:pic>
        <p:nvPicPr>
          <p:cNvPr id="66" name="Picture Placeholder 65">
            <a:extLst>
              <a:ext uri="{FF2B5EF4-FFF2-40B4-BE49-F238E27FC236}">
                <a16:creationId xmlns:a16="http://schemas.microsoft.com/office/drawing/2014/main" id="{E2352792-6B2B-4B82-AAF0-DFC37EA8B8CF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6"/>
          <a:srcRect l="91" r="91"/>
          <a:stretch>
            <a:fillRect/>
          </a:stretch>
        </p:blipFill>
        <p:spPr>
          <a:xfrm>
            <a:off x="5394427" y="3878114"/>
            <a:ext cx="867600" cy="868680"/>
          </a:xfrm>
        </p:spPr>
      </p:pic>
      <p:pic>
        <p:nvPicPr>
          <p:cNvPr id="64" name="Picture Placeholder 63">
            <a:extLst>
              <a:ext uri="{FF2B5EF4-FFF2-40B4-BE49-F238E27FC236}">
                <a16:creationId xmlns:a16="http://schemas.microsoft.com/office/drawing/2014/main" id="{BF31D4C8-3B18-4C19-BA13-48C1D48B590F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91" r="91"/>
          <a:stretch>
            <a:fillRect/>
          </a:stretch>
        </p:blipFill>
        <p:spPr>
          <a:xfrm>
            <a:off x="1624357" y="1780014"/>
            <a:ext cx="867600" cy="868680"/>
          </a:xfrm>
        </p:spPr>
      </p:pic>
    </p:spTree>
    <p:extLst>
      <p:ext uri="{BB962C8B-B14F-4D97-AF65-F5344CB8AC3E}">
        <p14:creationId xmlns:p14="http://schemas.microsoft.com/office/powerpoint/2010/main" val="643801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2D16A-183F-4A38-8872-766FA01EA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7344" y="2885243"/>
            <a:ext cx="4518734" cy="994299"/>
          </a:xfrm>
        </p:spPr>
        <p:txBody>
          <a:bodyPr>
            <a:normAutofit/>
          </a:bodyPr>
          <a:lstStyle/>
          <a:p>
            <a:r>
              <a:rPr lang="en-US" sz="4000" b="1" dirty="0"/>
              <a:t>USECASE DIAGRAM</a:t>
            </a:r>
          </a:p>
          <a:p>
            <a:endParaRPr lang="en-US" sz="2800" b="1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16C86351-2C9A-42BB-97FB-62FA432F5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554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62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2D16A-183F-4A38-8872-766FA01EA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6537" y="2885243"/>
            <a:ext cx="3781886" cy="543757"/>
          </a:xfrm>
        </p:spPr>
        <p:txBody>
          <a:bodyPr>
            <a:noAutofit/>
          </a:bodyPr>
          <a:lstStyle/>
          <a:p>
            <a:r>
              <a:rPr lang="en-US" sz="4000" b="1" dirty="0"/>
              <a:t>CLASS DIAGRAM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3CF38B77-F58A-4068-A12A-F48CF6A3D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300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54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950A-F236-4AE1-B402-E9CC3F82C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7</a:t>
            </a:fld>
            <a:endParaRPr lang="en-US" dirty="0"/>
          </a:p>
        </p:txBody>
      </p:sp>
      <p:pic>
        <p:nvPicPr>
          <p:cNvPr id="16" name="Picture Placeholder 15" descr="A group of people discuss something">
            <a:extLst>
              <a:ext uri="{FF2B5EF4-FFF2-40B4-BE49-F238E27FC236}">
                <a16:creationId xmlns:a16="http://schemas.microsoft.com/office/drawing/2014/main" id="{2C4DE4C1-E6F3-48EC-A26B-57BBBF59355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670402"/>
            <a:ext cx="12192000" cy="451713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212227-07D4-4738-A271-DDF4D22A57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" t="8943" r="1121" b="5189"/>
          <a:stretch/>
        </p:blipFill>
        <p:spPr>
          <a:xfrm>
            <a:off x="0" y="1634093"/>
            <a:ext cx="12191999" cy="458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62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950A-F236-4AE1-B402-E9CC3F82C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and Register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8</a:t>
            </a:fld>
            <a:endParaRPr lang="en-US" dirty="0"/>
          </a:p>
        </p:txBody>
      </p:sp>
      <p:pic>
        <p:nvPicPr>
          <p:cNvPr id="16" name="Picture Placeholder 15" descr="A group of people discuss something">
            <a:extLst>
              <a:ext uri="{FF2B5EF4-FFF2-40B4-BE49-F238E27FC236}">
                <a16:creationId xmlns:a16="http://schemas.microsoft.com/office/drawing/2014/main" id="{2C4DE4C1-E6F3-48EC-A26B-57BBBF59355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670402"/>
            <a:ext cx="12192000" cy="4517136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8241A0-BBFC-458D-87CF-2C2FD7B97C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99" r="1396" b="5667"/>
          <a:stretch/>
        </p:blipFill>
        <p:spPr>
          <a:xfrm>
            <a:off x="0" y="1670398"/>
            <a:ext cx="12192000" cy="451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30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950A-F236-4AE1-B402-E9CC3F82C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Jobs, Courses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9</a:t>
            </a:fld>
            <a:endParaRPr lang="en-US" dirty="0"/>
          </a:p>
        </p:txBody>
      </p:sp>
      <p:pic>
        <p:nvPicPr>
          <p:cNvPr id="16" name="Picture Placeholder 15" descr="A group of people discuss something">
            <a:extLst>
              <a:ext uri="{FF2B5EF4-FFF2-40B4-BE49-F238E27FC236}">
                <a16:creationId xmlns:a16="http://schemas.microsoft.com/office/drawing/2014/main" id="{2C4DE4C1-E6F3-48EC-A26B-57BBBF59355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670402"/>
            <a:ext cx="12192000" cy="4517136"/>
          </a:xfr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52ADC6B-0763-413F-B0F8-C8CCDBE0CF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1" r="996" b="5968"/>
          <a:stretch/>
        </p:blipFill>
        <p:spPr>
          <a:xfrm>
            <a:off x="0" y="1670402"/>
            <a:ext cx="12192000" cy="451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093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LT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LT_Template_ModernBoldSophisticated_MO -v5" id="{DF46818F-9661-49C4-BAE8-F3223317B502}" vid="{463BCE77-CCA7-43EE-ABCB-1B1D536A66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242AFFF-C96F-4C05-9045-3240A5329EC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bold sophisticated presentation</Template>
  <TotalTime>414</TotalTime>
  <Words>159</Words>
  <Application>Microsoft Office PowerPoint</Application>
  <PresentationFormat>Widescreen</PresentationFormat>
  <Paragraphs>55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Speak Pro</vt:lpstr>
      <vt:lpstr>Times New Roman</vt:lpstr>
      <vt:lpstr>Avenir Next LT Pro</vt:lpstr>
      <vt:lpstr>Arial</vt:lpstr>
      <vt:lpstr>Calibri</vt:lpstr>
      <vt:lpstr>Office Theme</vt:lpstr>
      <vt:lpstr>RECRUITEX</vt:lpstr>
      <vt:lpstr>PowerPoint Presentation</vt:lpstr>
      <vt:lpstr>IMPLEMENTATION</vt:lpstr>
      <vt:lpstr>MODULES</vt:lpstr>
      <vt:lpstr>PowerPoint Presentation</vt:lpstr>
      <vt:lpstr>PowerPoint Presentation</vt:lpstr>
      <vt:lpstr>Home Page</vt:lpstr>
      <vt:lpstr>Login and Register</vt:lpstr>
      <vt:lpstr>Add Jobs, Courses</vt:lpstr>
      <vt:lpstr>Upload Files</vt:lpstr>
      <vt:lpstr>Display Files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RECRUITEX</dc:title>
  <dc:creator>reshma P</dc:creator>
  <cp:lastModifiedBy>reshma P</cp:lastModifiedBy>
  <cp:revision>23</cp:revision>
  <dcterms:created xsi:type="dcterms:W3CDTF">2021-02-11T08:42:06Z</dcterms:created>
  <dcterms:modified xsi:type="dcterms:W3CDTF">2021-02-12T05:26:03Z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